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CCBEE"/>
    <a:srgbClr val="8BC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5" autoAdjust="0"/>
    <p:restoredTop sz="94660"/>
  </p:normalViewPr>
  <p:slideViewPr>
    <p:cSldViewPr snapToGrid="0">
      <p:cViewPr>
        <p:scale>
          <a:sx n="33" d="100"/>
          <a:sy n="33" d="100"/>
        </p:scale>
        <p:origin x="3168" y="-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920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406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6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9872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>
                    <a:tint val="82000"/>
                  </a:schemeClr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82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82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102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16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450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6276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5731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6817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762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65E90-24CA-43BD-81B3-FB2CCF1F04FE}" type="datetimeFigureOut">
              <a:rPr lang="ko-KR" altLang="en-US" smtClean="0"/>
              <a:t>2025-03-20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07AA10-BD5C-478B-B67D-87614E99D4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690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1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1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1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1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1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1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1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1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1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1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1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1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1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1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1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1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1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1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1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945C0F-1465-08C9-A8A6-8A21E373D40B}"/>
              </a:ext>
            </a:extLst>
          </p:cNvPr>
          <p:cNvSpPr txBox="1"/>
          <p:nvPr/>
        </p:nvSpPr>
        <p:spPr>
          <a:xfrm>
            <a:off x="0" y="955069"/>
            <a:ext cx="32399288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0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연구명</a:t>
            </a:r>
            <a:r>
              <a:rPr lang="en-US" altLang="ko-KR" sz="8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(</a:t>
            </a:r>
            <a:r>
              <a:rPr lang="ko-KR" altLang="en-US" sz="8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맑은 고딕</a:t>
            </a:r>
            <a:r>
              <a:rPr lang="en-US" altLang="ko-KR" sz="8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, 80pt,</a:t>
            </a:r>
            <a:r>
              <a:rPr lang="ko-KR" altLang="en-US" sz="8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 가운데 정렬</a:t>
            </a:r>
            <a:r>
              <a:rPr lang="en-US" altLang="ko-KR" sz="8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, </a:t>
            </a:r>
            <a:r>
              <a:rPr lang="ko-KR" altLang="en-US" sz="8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굵게</a:t>
            </a:r>
            <a:r>
              <a:rPr lang="en-US" altLang="ko-KR" sz="8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)</a:t>
            </a:r>
          </a:p>
          <a:p>
            <a:pPr algn="ctr"/>
            <a:r>
              <a:rPr lang="en-US" altLang="ko-KR" sz="65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-</a:t>
            </a:r>
            <a:r>
              <a:rPr lang="ko-KR" altLang="en-US" sz="65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부제</a:t>
            </a:r>
            <a:r>
              <a:rPr lang="en-US" altLang="ko-KR" sz="65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(</a:t>
            </a:r>
            <a:r>
              <a:rPr lang="ko-KR" altLang="en-US" sz="65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맑은 고딕</a:t>
            </a:r>
            <a:r>
              <a:rPr lang="en-US" altLang="ko-KR" sz="65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, 65pt,</a:t>
            </a:r>
            <a:r>
              <a:rPr lang="ko-KR" altLang="en-US" sz="65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 </a:t>
            </a:r>
            <a:r>
              <a:rPr lang="en-US" altLang="ko-KR" sz="65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 </a:t>
            </a:r>
            <a:r>
              <a:rPr lang="ko-KR" altLang="en-US" sz="65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가운데 정렬</a:t>
            </a:r>
            <a:r>
              <a:rPr lang="en-US" altLang="ko-KR" sz="65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, </a:t>
            </a:r>
            <a:r>
              <a:rPr lang="ko-KR" altLang="en-US" sz="65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굵게</a:t>
            </a:r>
            <a:r>
              <a:rPr lang="en-US" altLang="ko-KR" sz="65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)</a:t>
            </a:r>
            <a:r>
              <a:rPr lang="en-US" altLang="ko-KR" sz="65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 Semilight" panose="020B0502040204020203" pitchFamily="50" charset="-127"/>
              </a:rPr>
              <a:t>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2DED44-BC36-94F8-26D0-3F2F8874F33D}"/>
              </a:ext>
            </a:extLst>
          </p:cNvPr>
          <p:cNvSpPr txBox="1"/>
          <p:nvPr/>
        </p:nvSpPr>
        <p:spPr>
          <a:xfrm>
            <a:off x="0" y="3757530"/>
            <a:ext cx="323992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5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이름</a:t>
            </a:r>
            <a:r>
              <a:rPr lang="en-US" altLang="ko-KR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맑은 고딕</a:t>
            </a:r>
            <a:r>
              <a:rPr lang="en-US" altLang="ko-KR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50pt, </a:t>
            </a:r>
            <a:r>
              <a:rPr lang="ko-KR" altLang="en-US" sz="500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우측정렬</a:t>
            </a:r>
            <a:r>
              <a:rPr lang="en-US" altLang="ko-KR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굵게</a:t>
            </a:r>
            <a:r>
              <a:rPr lang="en-US" altLang="ko-KR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algn="r"/>
            <a:r>
              <a:rPr lang="ko-KR" altLang="en-US" sz="5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소속</a:t>
            </a:r>
            <a:r>
              <a:rPr lang="en-US" altLang="ko-KR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맑은 고딕</a:t>
            </a:r>
            <a:r>
              <a:rPr lang="en-US" altLang="ko-KR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50pt, </a:t>
            </a:r>
            <a:r>
              <a:rPr lang="ko-KR" altLang="en-US" sz="500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우측정렬</a:t>
            </a:r>
            <a:r>
              <a:rPr lang="en-US" altLang="ko-KR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굵게</a:t>
            </a:r>
            <a:r>
              <a:rPr lang="en-US" altLang="ko-KR" sz="5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50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185DCD2-FE98-B6E3-AFCF-82491BDE1D52}"/>
              </a:ext>
            </a:extLst>
          </p:cNvPr>
          <p:cNvGrpSpPr/>
          <p:nvPr/>
        </p:nvGrpSpPr>
        <p:grpSpPr>
          <a:xfrm>
            <a:off x="551544" y="7236306"/>
            <a:ext cx="15414170" cy="1878197"/>
            <a:chOff x="551544" y="7236306"/>
            <a:chExt cx="15414170" cy="1878197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375AFC7C-7E4A-EDE2-BBA1-C0EE042AFDE5}"/>
                </a:ext>
              </a:extLst>
            </p:cNvPr>
            <p:cNvSpPr/>
            <p:nvPr/>
          </p:nvSpPr>
          <p:spPr>
            <a:xfrm>
              <a:off x="551544" y="7236306"/>
              <a:ext cx="15414170" cy="1878197"/>
            </a:xfrm>
            <a:prstGeom prst="rect">
              <a:avLst/>
            </a:prstGeom>
            <a:solidFill>
              <a:srgbClr val="ACCBE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B9BA5F3-F50E-68DA-AA24-5ED54E573577}"/>
                </a:ext>
              </a:extLst>
            </p:cNvPr>
            <p:cNvSpPr txBox="1"/>
            <p:nvPr/>
          </p:nvSpPr>
          <p:spPr>
            <a:xfrm>
              <a:off x="551544" y="7469142"/>
              <a:ext cx="1541417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Research Background</a:t>
              </a:r>
              <a:endParaRPr lang="ko-KR" altLang="en-US" sz="8000" b="1" dirty="0">
                <a:latin typeface="+mj-ea"/>
                <a:ea typeface="+mj-ea"/>
              </a:endParaRPr>
            </a:p>
          </p:txBody>
        </p:sp>
      </p:grp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982CC64-DCD6-A766-716E-9283F0D83FED}"/>
              </a:ext>
            </a:extLst>
          </p:cNvPr>
          <p:cNvGrpSpPr/>
          <p:nvPr/>
        </p:nvGrpSpPr>
        <p:grpSpPr>
          <a:xfrm>
            <a:off x="551544" y="16673926"/>
            <a:ext cx="15414170" cy="1878197"/>
            <a:chOff x="551544" y="16673926"/>
            <a:chExt cx="15414170" cy="1878197"/>
          </a:xfrm>
        </p:grpSpPr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98C3D62E-4819-2370-401C-03B12EE01512}"/>
                </a:ext>
              </a:extLst>
            </p:cNvPr>
            <p:cNvSpPr/>
            <p:nvPr/>
          </p:nvSpPr>
          <p:spPr>
            <a:xfrm>
              <a:off x="551544" y="16673926"/>
              <a:ext cx="15414170" cy="1878197"/>
            </a:xfrm>
            <a:prstGeom prst="rect">
              <a:avLst/>
            </a:prstGeom>
            <a:solidFill>
              <a:srgbClr val="ACCBE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85F63A0-06B0-FA62-DBF2-7B80D9A4579B}"/>
                </a:ext>
              </a:extLst>
            </p:cNvPr>
            <p:cNvSpPr txBox="1"/>
            <p:nvPr/>
          </p:nvSpPr>
          <p:spPr>
            <a:xfrm>
              <a:off x="551544" y="16952792"/>
              <a:ext cx="1541417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Literature</a:t>
              </a:r>
              <a:r>
                <a:rPr lang="en-US" altLang="ko-KR" sz="8000" b="1" dirty="0">
                  <a:latin typeface="+mj-ea"/>
                  <a:ea typeface="+mj-ea"/>
                </a:rPr>
                <a:t> </a:t>
              </a:r>
              <a:r>
                <a:rPr lang="en-US" altLang="ko-KR" sz="80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Review</a:t>
              </a:r>
              <a:endParaRPr lang="ko-KR" altLang="en-US" sz="8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6EA8185C-73FE-D942-72D1-56CECF3A14AC}"/>
              </a:ext>
            </a:extLst>
          </p:cNvPr>
          <p:cNvGrpSpPr/>
          <p:nvPr/>
        </p:nvGrpSpPr>
        <p:grpSpPr>
          <a:xfrm>
            <a:off x="16418381" y="7191762"/>
            <a:ext cx="15414170" cy="1878197"/>
            <a:chOff x="16418381" y="21339333"/>
            <a:chExt cx="15414170" cy="1878197"/>
          </a:xfrm>
        </p:grpSpPr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E092646B-A3C5-DEB6-904D-70C61594852C}"/>
                </a:ext>
              </a:extLst>
            </p:cNvPr>
            <p:cNvSpPr/>
            <p:nvPr/>
          </p:nvSpPr>
          <p:spPr>
            <a:xfrm>
              <a:off x="16418381" y="21339333"/>
              <a:ext cx="15414170" cy="1878197"/>
            </a:xfrm>
            <a:prstGeom prst="rect">
              <a:avLst/>
            </a:prstGeom>
            <a:solidFill>
              <a:srgbClr val="ACCBE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BC5AF94-691B-0ED0-A8A5-718CB3E01E6A}"/>
                </a:ext>
              </a:extLst>
            </p:cNvPr>
            <p:cNvSpPr txBox="1"/>
            <p:nvPr/>
          </p:nvSpPr>
          <p:spPr>
            <a:xfrm>
              <a:off x="16465553" y="21620447"/>
              <a:ext cx="1531982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Results</a:t>
              </a:r>
              <a:endParaRPr lang="ko-KR" altLang="en-US" sz="8000" b="1" dirty="0">
                <a:latin typeface="+mj-ea"/>
                <a:ea typeface="+mj-ea"/>
              </a:endParaRP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78299E8F-DA67-2F16-A843-24DDEAB2BDDB}"/>
              </a:ext>
            </a:extLst>
          </p:cNvPr>
          <p:cNvGrpSpPr/>
          <p:nvPr/>
        </p:nvGrpSpPr>
        <p:grpSpPr>
          <a:xfrm>
            <a:off x="16418381" y="23709417"/>
            <a:ext cx="15414170" cy="1878197"/>
            <a:chOff x="16418381" y="30871706"/>
            <a:chExt cx="15414170" cy="1878197"/>
          </a:xfrm>
        </p:grpSpPr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0F5074F4-E0EB-C41A-9BBA-EDA5BF77B893}"/>
                </a:ext>
              </a:extLst>
            </p:cNvPr>
            <p:cNvSpPr/>
            <p:nvPr/>
          </p:nvSpPr>
          <p:spPr>
            <a:xfrm>
              <a:off x="16418381" y="30871706"/>
              <a:ext cx="15414170" cy="1878197"/>
            </a:xfrm>
            <a:prstGeom prst="rect">
              <a:avLst/>
            </a:prstGeom>
            <a:solidFill>
              <a:srgbClr val="ACCBE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8AEBA15-F3E2-64AA-EBE1-3BD69C50355F}"/>
                </a:ext>
              </a:extLst>
            </p:cNvPr>
            <p:cNvSpPr txBox="1"/>
            <p:nvPr/>
          </p:nvSpPr>
          <p:spPr>
            <a:xfrm>
              <a:off x="16465553" y="31150572"/>
              <a:ext cx="1536699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Conclusions</a:t>
              </a:r>
              <a:endParaRPr lang="ko-KR" altLang="en-US" sz="8000" b="1" dirty="0">
                <a:latin typeface="+mj-ea"/>
                <a:ea typeface="+mj-ea"/>
              </a:endParaRPr>
            </a:p>
          </p:txBody>
        </p:sp>
      </p:grp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ED52839D-DA0A-B31C-DFE0-617D54D942A1}"/>
              </a:ext>
            </a:extLst>
          </p:cNvPr>
          <p:cNvGrpSpPr/>
          <p:nvPr/>
        </p:nvGrpSpPr>
        <p:grpSpPr>
          <a:xfrm>
            <a:off x="551544" y="31496669"/>
            <a:ext cx="15414170" cy="1878197"/>
            <a:chOff x="551544" y="35546379"/>
            <a:chExt cx="15414170" cy="1878197"/>
          </a:xfrm>
        </p:grpSpPr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C84A871F-38E3-A07B-04FA-4A7FA5089671}"/>
                </a:ext>
              </a:extLst>
            </p:cNvPr>
            <p:cNvSpPr/>
            <p:nvPr/>
          </p:nvSpPr>
          <p:spPr>
            <a:xfrm>
              <a:off x="551544" y="35546379"/>
              <a:ext cx="15414170" cy="1878197"/>
            </a:xfrm>
            <a:prstGeom prst="rect">
              <a:avLst/>
            </a:prstGeom>
            <a:solidFill>
              <a:srgbClr val="ACCBE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9BF40FF-1607-9C6E-2C1A-FAD52FC24B6E}"/>
                </a:ext>
              </a:extLst>
            </p:cNvPr>
            <p:cNvSpPr txBox="1"/>
            <p:nvPr/>
          </p:nvSpPr>
          <p:spPr>
            <a:xfrm>
              <a:off x="551544" y="35888132"/>
              <a:ext cx="153198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2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Methods and Research Questions</a:t>
              </a:r>
              <a:endParaRPr lang="ko-KR" alt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7EA59423-8400-A181-A23B-CE51C9A3F437}"/>
              </a:ext>
            </a:extLst>
          </p:cNvPr>
          <p:cNvSpPr/>
          <p:nvPr/>
        </p:nvSpPr>
        <p:spPr>
          <a:xfrm>
            <a:off x="879818" y="9757244"/>
            <a:ext cx="14782969" cy="61091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en-US" altLang="ko-KR" sz="3600" i="1" dirty="0">
                <a:solidFill>
                  <a:srgbClr val="0000FF"/>
                </a:solidFill>
              </a:rPr>
              <a:t>                         ※  </a:t>
            </a:r>
            <a:r>
              <a:rPr lang="ko-KR" altLang="en-US" sz="3600" i="1" dirty="0">
                <a:solidFill>
                  <a:srgbClr val="0000FF"/>
                </a:solidFill>
              </a:rPr>
              <a:t>작성 시</a:t>
            </a:r>
            <a:r>
              <a:rPr lang="en-US" altLang="ko-KR" sz="3600" i="1" dirty="0">
                <a:solidFill>
                  <a:srgbClr val="0000FF"/>
                </a:solidFill>
              </a:rPr>
              <a:t>, </a:t>
            </a:r>
            <a:r>
              <a:rPr lang="ko-KR" altLang="en-US" sz="3600" i="1" dirty="0">
                <a:solidFill>
                  <a:srgbClr val="0000FF"/>
                </a:solidFill>
              </a:rPr>
              <a:t>파란색 글자 삭제 후 작성 요망</a:t>
            </a:r>
            <a:endParaRPr lang="en-US" altLang="ko-KR" sz="3600" i="1" dirty="0">
              <a:solidFill>
                <a:srgbClr val="0000FF"/>
              </a:solidFill>
            </a:endParaRPr>
          </a:p>
          <a:p>
            <a:r>
              <a:rPr lang="en-US" altLang="ko-KR" sz="3600" i="1" dirty="0">
                <a:solidFill>
                  <a:srgbClr val="0000FF"/>
                </a:solidFill>
              </a:rPr>
              <a:t>                         ※</a:t>
            </a:r>
            <a:r>
              <a:rPr lang="ko-KR" altLang="en-US" sz="3600" i="1" dirty="0">
                <a:solidFill>
                  <a:srgbClr val="0000FF"/>
                </a:solidFill>
              </a:rPr>
              <a:t>  제출 양식의 구성은 변경 가능</a:t>
            </a:r>
            <a:endParaRPr lang="en-US" altLang="ko-KR" sz="3600" i="1" dirty="0">
              <a:solidFill>
                <a:srgbClr val="0000FF"/>
              </a:solidFill>
            </a:endParaRPr>
          </a:p>
          <a:p>
            <a:r>
              <a:rPr lang="en-US" altLang="ko-KR" sz="3600" i="1" dirty="0">
                <a:solidFill>
                  <a:srgbClr val="0000FF"/>
                </a:solidFill>
              </a:rPr>
              <a:t>                         ※ </a:t>
            </a:r>
            <a:r>
              <a:rPr lang="ko-KR" altLang="en-US" sz="3600" i="1" dirty="0">
                <a:solidFill>
                  <a:srgbClr val="0000FF"/>
                </a:solidFill>
              </a:rPr>
              <a:t>내용 구성에 따라 연구자가 임의로 배치 가능</a:t>
            </a:r>
            <a:endParaRPr lang="en-US" altLang="ko-KR" sz="3600" i="1" dirty="0">
              <a:solidFill>
                <a:srgbClr val="0000FF"/>
              </a:solidFill>
            </a:endParaRPr>
          </a:p>
          <a:p>
            <a:r>
              <a:rPr lang="en-US" altLang="ko-KR" sz="3600" i="1" dirty="0">
                <a:solidFill>
                  <a:srgbClr val="0000FF"/>
                </a:solidFill>
              </a:rPr>
              <a:t>                         ※  </a:t>
            </a:r>
            <a:r>
              <a:rPr lang="ko-KR" altLang="en-US" sz="3600" i="1" dirty="0">
                <a:solidFill>
                  <a:srgbClr val="0000FF"/>
                </a:solidFill>
              </a:rPr>
              <a:t>내용</a:t>
            </a:r>
            <a:r>
              <a:rPr lang="en-US" altLang="ko-KR" sz="3600" i="1" dirty="0">
                <a:solidFill>
                  <a:srgbClr val="0000FF"/>
                </a:solidFill>
              </a:rPr>
              <a:t>(</a:t>
            </a:r>
            <a:r>
              <a:rPr lang="ko-KR" altLang="en-US" sz="3600" i="1" dirty="0">
                <a:solidFill>
                  <a:srgbClr val="0000FF"/>
                </a:solidFill>
              </a:rPr>
              <a:t>맑은 고딕</a:t>
            </a:r>
            <a:r>
              <a:rPr lang="en-US" altLang="ko-KR" sz="3600" i="1" dirty="0">
                <a:solidFill>
                  <a:srgbClr val="0000FF"/>
                </a:solidFill>
              </a:rPr>
              <a:t>, 36pt)</a:t>
            </a: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ko-KR" altLang="en-US" sz="3000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93F3506C-B21F-B113-FA03-CDB8D8C3D81B}"/>
              </a:ext>
            </a:extLst>
          </p:cNvPr>
          <p:cNvSpPr/>
          <p:nvPr/>
        </p:nvSpPr>
        <p:spPr>
          <a:xfrm>
            <a:off x="879818" y="18893877"/>
            <a:ext cx="14782969" cy="12261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ko-KR" altLang="en-US" sz="3000" dirty="0">
              <a:solidFill>
                <a:schemeClr val="tx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0FD9B18D-BFA5-DED2-F05B-2A92FBB87CBB}"/>
              </a:ext>
            </a:extLst>
          </p:cNvPr>
          <p:cNvSpPr/>
          <p:nvPr/>
        </p:nvSpPr>
        <p:spPr>
          <a:xfrm>
            <a:off x="879818" y="33716620"/>
            <a:ext cx="14782969" cy="8354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ko-KR" altLang="en-US" sz="3000" dirty="0">
              <a:solidFill>
                <a:schemeClr val="tx1"/>
              </a:solidFill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38541C50-231A-7545-B6E6-BCA8DA4C88C7}"/>
              </a:ext>
            </a:extLst>
          </p:cNvPr>
          <p:cNvSpPr/>
          <p:nvPr/>
        </p:nvSpPr>
        <p:spPr>
          <a:xfrm>
            <a:off x="16757567" y="9757244"/>
            <a:ext cx="14782969" cy="8794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ko-KR" altLang="en-US" sz="3000" dirty="0">
              <a:solidFill>
                <a:schemeClr val="tx1"/>
              </a:solidFill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69E0442E-76CC-DE6F-0A33-0AED5CF7EA6C}"/>
              </a:ext>
            </a:extLst>
          </p:cNvPr>
          <p:cNvSpPr/>
          <p:nvPr/>
        </p:nvSpPr>
        <p:spPr>
          <a:xfrm>
            <a:off x="16757567" y="27105428"/>
            <a:ext cx="14782969" cy="146902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endParaRPr lang="en-US" altLang="ko-KR" sz="3200" dirty="0">
              <a:solidFill>
                <a:schemeClr val="tx1"/>
              </a:solidFill>
            </a:endParaRPr>
          </a:p>
          <a:p>
            <a:r>
              <a:rPr lang="ko-KR" altLang="en-US" sz="3200" dirty="0">
                <a:solidFill>
                  <a:schemeClr val="tx1"/>
                </a:solidFill>
              </a:rPr>
              <a:t>■</a:t>
            </a:r>
            <a:endParaRPr lang="en-US" altLang="ko-KR" sz="3200" dirty="0">
              <a:solidFill>
                <a:schemeClr val="tx1"/>
              </a:solidFill>
            </a:endParaRPr>
          </a:p>
          <a:p>
            <a:endParaRPr lang="ko-KR" alt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029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110</Words>
  <Application>Microsoft Office PowerPoint</Application>
  <PresentationFormat>사용자 지정</PresentationFormat>
  <Paragraphs>79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Aptos</vt:lpstr>
      <vt:lpstr>Aptos Display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user</dc:creator>
  <cp:lastModifiedBy>user</cp:lastModifiedBy>
  <cp:revision>9</cp:revision>
  <dcterms:created xsi:type="dcterms:W3CDTF">2025-03-20T04:49:57Z</dcterms:created>
  <dcterms:modified xsi:type="dcterms:W3CDTF">2025-03-20T06:48:32Z</dcterms:modified>
</cp:coreProperties>
</file>